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4F5A-BF4F-4907-BAE4-34482EB3819C}" type="datetimeFigureOut">
              <a:rPr lang="en-GB" smtClean="0"/>
              <a:pPr/>
              <a:t>06/09/2010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5F38-FCDC-443E-9EBE-CEE299B5435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5F38-FCDC-443E-9EBE-CEE299B5435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participation of adults with learning disabilities in photographic 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Jo Aldridge</a:t>
            </a:r>
          </a:p>
          <a:p>
            <a:r>
              <a:rPr lang="en-GB" dirty="0" smtClean="0"/>
              <a:t>Loughborough University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 participation -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Ethical considerations:</a:t>
            </a:r>
          </a:p>
          <a:p>
            <a:r>
              <a:rPr lang="en-GB" dirty="0" smtClean="0"/>
              <a:t>Photography’s loss of privacy</a:t>
            </a:r>
          </a:p>
          <a:p>
            <a:r>
              <a:rPr lang="en-GB" dirty="0" smtClean="0"/>
              <a:t>Intrusion, exploitation</a:t>
            </a:r>
          </a:p>
          <a:p>
            <a:r>
              <a:rPr lang="en-GB" dirty="0" smtClean="0"/>
              <a:t>Confidentiality and consent procedures – more challenging when respondents do not understand these concepts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Addressing these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Use of advocates for safeguarding and support</a:t>
            </a:r>
          </a:p>
          <a:p>
            <a:r>
              <a:rPr lang="en-GB" dirty="0" smtClean="0"/>
              <a:t>Ensure participants ‘own’ the visual data</a:t>
            </a:r>
          </a:p>
          <a:p>
            <a:r>
              <a:rPr lang="en-GB" dirty="0" smtClean="0"/>
              <a:t>Consent from respondents and advocates – ascertain legal responsibility; consent from all photographic subjects</a:t>
            </a:r>
          </a:p>
          <a:p>
            <a:r>
              <a:rPr lang="en-GB" dirty="0" smtClean="0"/>
              <a:t>Follow recognised ethical guidelines and procedures</a:t>
            </a:r>
          </a:p>
          <a:p>
            <a:r>
              <a:rPr lang="en-GB" dirty="0" smtClean="0"/>
              <a:t>Ensure participants are willing and happy to participate and engage in research processes</a:t>
            </a:r>
          </a:p>
          <a:p>
            <a:r>
              <a:rPr lang="en-GB" dirty="0" smtClean="0"/>
              <a:t>Outputs must be about participants as well as for them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of the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People with learning difficulties can demonstrate their skills (as photographers)</a:t>
            </a:r>
          </a:p>
          <a:p>
            <a:r>
              <a:rPr lang="en-GB" dirty="0" smtClean="0"/>
              <a:t>Mixed approaches (participation, elicitation) can overcome interpretative challenges</a:t>
            </a:r>
          </a:p>
          <a:p>
            <a:r>
              <a:rPr lang="en-GB" dirty="0" smtClean="0"/>
              <a:t>Participants enjoyed the process and visual approaches  adopted by project workers</a:t>
            </a:r>
            <a:endParaRPr lang="en-GB" dirty="0"/>
          </a:p>
        </p:txBody>
      </p:sp>
      <p:pic>
        <p:nvPicPr>
          <p:cNvPr id="5" name="Content Placeholder 4" descr="CNV00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128"/>
            <a:ext cx="4038600" cy="27041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‘I took this of my friend David because he doesn’t like having his photograph taken and I caught him between the </a:t>
            </a:r>
            <a:r>
              <a:rPr lang="en-GB" dirty="0" err="1" smtClean="0"/>
              <a:t>Portakabins</a:t>
            </a:r>
            <a:r>
              <a:rPr lang="en-GB" dirty="0" smtClean="0"/>
              <a:t>’ (Colin)</a:t>
            </a:r>
            <a:endParaRPr lang="en-GB" dirty="0"/>
          </a:p>
        </p:txBody>
      </p:sp>
      <p:pic>
        <p:nvPicPr>
          <p:cNvPr id="5" name="Picture Placeholder 4" descr="Between Portakabin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362" r="53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638800"/>
            <a:ext cx="5145088" cy="5334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Sempik, Aldridge and Becker (2005) </a:t>
            </a:r>
            <a:r>
              <a:rPr lang="en-GB" i="1" dirty="0" smtClean="0"/>
              <a:t>Health, Well-Being and Social Inclusion: Therapeutic Horticulture in the UK</a:t>
            </a:r>
            <a:r>
              <a:rPr lang="en-GB" dirty="0" smtClean="0"/>
              <a:t>, The Policy Press.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 image for 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8249610" cy="5356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participation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Ensure socially excluded, ‘hard to reach’ participants are included in research investigations</a:t>
            </a:r>
          </a:p>
          <a:p>
            <a:r>
              <a:rPr lang="en-GB" dirty="0" smtClean="0"/>
              <a:t>Genuine dialogue between researchers, participants, policy makers, practitioners</a:t>
            </a:r>
          </a:p>
          <a:p>
            <a:r>
              <a:rPr lang="en-GB" dirty="0" smtClean="0"/>
              <a:t>Research with people with learning disabilities should not rely on verbal exchange</a:t>
            </a:r>
            <a:endParaRPr lang="en-GB" dirty="0"/>
          </a:p>
        </p:txBody>
      </p:sp>
      <p:pic>
        <p:nvPicPr>
          <p:cNvPr id="5" name="Content Placeholder 4" descr="CNV00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128"/>
            <a:ext cx="4038600" cy="27041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Participation in STH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Research into the benefits of social and therapeutic horticulture for people with learning disabilities and other vulnerable groups</a:t>
            </a:r>
          </a:p>
          <a:p>
            <a:r>
              <a:rPr lang="en-GB" dirty="0" smtClean="0"/>
              <a:t>Aims were to promote wider understanding of learning disability and  therapeutic role of STH projects and to help transform perceptions of learning disability</a:t>
            </a:r>
            <a:endParaRPr lang="en-GB" dirty="0"/>
          </a:p>
        </p:txBody>
      </p:sp>
      <p:pic>
        <p:nvPicPr>
          <p:cNvPr id="5" name="Content Placeholder 4" descr="CNV00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4038600" cy="31578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Advantages of photographic participatory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 insight into unseen or ‘hard to reach’ locations</a:t>
            </a:r>
          </a:p>
          <a:p>
            <a:r>
              <a:rPr lang="en-GB" dirty="0" smtClean="0"/>
              <a:t>Help to ‘bridge the gaps’ between researcher and researched </a:t>
            </a:r>
          </a:p>
          <a:p>
            <a:r>
              <a:rPr lang="en-GB" dirty="0" smtClean="0"/>
              <a:t>Help to challenge fixed perceptions and stereotypical representations of disability</a:t>
            </a:r>
          </a:p>
          <a:p>
            <a:r>
              <a:rPr lang="en-GB" dirty="0" smtClean="0"/>
              <a:t>Provides ‘a direct entry </a:t>
            </a:r>
            <a:r>
              <a:rPr lang="en-GB" smtClean="0"/>
              <a:t>into respondents’ </a:t>
            </a:r>
            <a:r>
              <a:rPr lang="en-GB" dirty="0" smtClean="0"/>
              <a:t>point of view’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visual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Content and thematic analysis</a:t>
            </a:r>
          </a:p>
          <a:p>
            <a:r>
              <a:rPr lang="en-GB" dirty="0" smtClean="0"/>
              <a:t>Elicitation phase – ‘favourite’ images</a:t>
            </a:r>
          </a:p>
          <a:p>
            <a:r>
              <a:rPr lang="en-GB" dirty="0" smtClean="0"/>
              <a:t>In STH, social activity valued  as well as activities; particular focus on tools and structures</a:t>
            </a:r>
            <a:endParaRPr lang="en-GB" dirty="0"/>
          </a:p>
        </p:txBody>
      </p:sp>
      <p:pic>
        <p:nvPicPr>
          <p:cNvPr id="5" name="Content Placeholder 4" descr="CNV0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128"/>
            <a:ext cx="4038600" cy="27041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‘That’s my friend, Diane’ (Ted)</a:t>
            </a:r>
            <a:endParaRPr lang="en-GB" dirty="0"/>
          </a:p>
        </p:txBody>
      </p:sp>
      <p:pic>
        <p:nvPicPr>
          <p:cNvPr id="5" name="Picture Placeholder 4" descr="CNV00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62" r="53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‘We had a fire, I like having fires’ (Carl)</a:t>
            </a:r>
            <a:endParaRPr lang="en-GB" dirty="0"/>
          </a:p>
        </p:txBody>
      </p:sp>
      <p:pic>
        <p:nvPicPr>
          <p:cNvPr id="5" name="Picture Placeholder 4" descr="We had a fi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62" r="53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‘That’s on contract work, I like contract work’ (Ted)</a:t>
            </a:r>
            <a:endParaRPr lang="en-GB" dirty="0"/>
          </a:p>
        </p:txBody>
      </p:sp>
      <p:pic>
        <p:nvPicPr>
          <p:cNvPr id="5" name="Picture Placeholder 4" descr="I like contract wor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62" r="53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410</Words>
  <Application>Microsoft Office PowerPoint</Application>
  <PresentationFormat>On-screen Show (4:3)</PresentationFormat>
  <Paragraphs>51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participation of adults with learning disabilities in photographic research</vt:lpstr>
      <vt:lpstr>Slide 2</vt:lpstr>
      <vt:lpstr>Promoting participation</vt:lpstr>
      <vt:lpstr>Participation in STH research</vt:lpstr>
      <vt:lpstr>Advantages of photographic participatory techniques</vt:lpstr>
      <vt:lpstr>Analysis of visual data</vt:lpstr>
      <vt:lpstr>‘That’s my friend, Diane’ (Ted)</vt:lpstr>
      <vt:lpstr>‘We had a fire, I like having fires’ (Carl)</vt:lpstr>
      <vt:lpstr>‘That’s on contract work, I like contract work’ (Ted)</vt:lpstr>
      <vt:lpstr>Photo participation - challenges</vt:lpstr>
      <vt:lpstr>Addressing these issues</vt:lpstr>
      <vt:lpstr>Success of the method</vt:lpstr>
      <vt:lpstr>‘I took this of my friend David because he doesn’t like having his photograph taken and I caught him between the Portakabins’ (Colin)</vt:lpstr>
      <vt:lpstr>Sempik, Aldridge and Becker (2005) Health, Well-Being and Social Inclusion: Therapeutic Horticulture in the UK, The Policy Press.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participation of adults with learning disabilities in photographic research</dc:title>
  <dc:creator/>
  <cp:lastModifiedBy>Jo Aldridge</cp:lastModifiedBy>
  <cp:revision>26</cp:revision>
  <dcterms:created xsi:type="dcterms:W3CDTF">2010-09-01T10:08:46Z</dcterms:created>
  <dcterms:modified xsi:type="dcterms:W3CDTF">2010-09-06T08:56:22Z</dcterms:modified>
</cp:coreProperties>
</file>